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8255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64402"/>
            <a:ext cx="8636000" cy="1769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7833"/>
            <a:ext cx="7112000" cy="21096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0585"/>
            <a:ext cx="2286000" cy="70435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0585"/>
            <a:ext cx="6688667" cy="70435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4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304604"/>
            <a:ext cx="8636000" cy="16395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98822"/>
            <a:ext cx="8636000" cy="18057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26169"/>
            <a:ext cx="4487333" cy="5447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26169"/>
            <a:ext cx="4487333" cy="5447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2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47821"/>
            <a:ext cx="4489098" cy="770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17905"/>
            <a:ext cx="4489098" cy="4756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47821"/>
            <a:ext cx="4490861" cy="770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17905"/>
            <a:ext cx="4490861" cy="4756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6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8671"/>
            <a:ext cx="3342570" cy="13987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8673"/>
            <a:ext cx="5679722" cy="70454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27437"/>
            <a:ext cx="3342570" cy="564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778500"/>
            <a:ext cx="6096000" cy="682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37600"/>
            <a:ext cx="60960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460685"/>
            <a:ext cx="6096000" cy="9688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0583"/>
            <a:ext cx="9144000" cy="137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26169"/>
            <a:ext cx="9144000" cy="544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651164"/>
            <a:ext cx="2370667" cy="43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8FF6-EDE8-47C8-B392-50E3F5C250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651164"/>
            <a:ext cx="3217333" cy="43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651164"/>
            <a:ext cx="2370667" cy="43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38D42-7C42-4399-9E3F-3ED19751F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wmf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32.png"/><Relationship Id="rId2" Type="http://schemas.openxmlformats.org/officeDocument/2006/relationships/control" Target="../activeX/activeX3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358900"/>
            <a:ext cx="5216906" cy="3170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289300"/>
            <a:ext cx="4932172" cy="2946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92100" y="546100"/>
            <a:ext cx="688274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500" smtClean="0">
                <a:solidFill>
                  <a:srgbClr val="000000"/>
                </a:solidFill>
                <a:latin typeface="Chinacat - 60"/>
              </a:rPr>
              <a:t>1.</a:t>
            </a:r>
            <a:endParaRPr lang="en-US" sz="4500">
              <a:solidFill>
                <a:srgbClr val="000000"/>
              </a:solidFill>
              <a:latin typeface="Chinacat - 6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660900"/>
            <a:ext cx="994242" cy="6155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400" smtClean="0">
                <a:solidFill>
                  <a:srgbClr val="000000"/>
                </a:solidFill>
                <a:latin typeface="Chinacat - 46"/>
              </a:rPr>
              <a:t>2.  </a:t>
            </a:r>
            <a:endParaRPr lang="en-US" sz="3400">
              <a:solidFill>
                <a:srgbClr val="000000"/>
              </a:solidFill>
              <a:latin typeface="Chinacat - 4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2700"/>
            <a:ext cx="93435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930093"/>
                </a:solidFill>
                <a:latin typeface="Chinacat - 24"/>
              </a:rPr>
              <a:t>0000</a:t>
            </a:r>
            <a:endParaRPr lang="en-US">
              <a:solidFill>
                <a:srgbClr val="930093"/>
              </a:solidFill>
              <a:latin typeface="Chinacat - 2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2100" y="12700"/>
            <a:ext cx="523041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930093"/>
                </a:solidFill>
                <a:latin typeface="Chinacat - 23"/>
              </a:rPr>
              <a:t>OK</a:t>
            </a:r>
            <a:endParaRPr lang="en-US" sz="1700">
              <a:solidFill>
                <a:srgbClr val="930093"/>
              </a:solidFill>
              <a:latin typeface="Chinacat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300" y="0"/>
            <a:ext cx="813083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000000"/>
                </a:solidFill>
                <a:latin typeface="Chinacat - 31"/>
              </a:rPr>
              <a:t>PIN:</a:t>
            </a:r>
            <a:endParaRPr lang="en-US" sz="2300">
              <a:solidFill>
                <a:srgbClr val="000000"/>
              </a:solidFill>
              <a:latin typeface="Chinacat - 31"/>
            </a:endParaRPr>
          </a:p>
        </p:txBody>
      </p:sp>
    </p:spTree>
    <p:extLst>
      <p:ext uri="{BB962C8B-B14F-4D97-AF65-F5344CB8AC3E}">
        <p14:creationId xmlns:p14="http://schemas.microsoft.com/office/powerpoint/2010/main" val="226741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000" y="495300"/>
            <a:ext cx="6959600" cy="67710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800" smtClean="0">
                <a:solidFill>
                  <a:srgbClr val="FFFFFF"/>
                </a:solidFill>
                <a:latin typeface="DickVanDyke - 51"/>
              </a:rPr>
              <a:t>Log out &amp; close  windows...</a:t>
            </a:r>
            <a:endParaRPr lang="en-US" sz="3800">
              <a:solidFill>
                <a:srgbClr val="FFFFFF"/>
              </a:solidFill>
              <a:latin typeface="DickVanDyke - 51"/>
            </a:endParaRPr>
          </a:p>
        </p:txBody>
      </p:sp>
      <p:pic>
        <p:nvPicPr>
          <p:cNvPr id="3" name="Picture 2">
            <a:hlinkClick r:id="" action="ppaction://hlinkshowjump?jump=firstslide"/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69850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2" name="Group 11"/>
          <p:cNvGrpSpPr/>
          <p:nvPr/>
        </p:nvGrpSpPr>
        <p:grpSpPr>
          <a:xfrm>
            <a:off x="3876946" y="2809240"/>
            <a:ext cx="3704561" cy="1168400"/>
            <a:chOff x="3876946" y="2809240"/>
            <a:chExt cx="3704561" cy="1168400"/>
          </a:xfrm>
        </p:grpSpPr>
        <p:sp>
          <p:nvSpPr>
            <p:cNvPr id="5" name="Freeform 4"/>
            <p:cNvSpPr/>
            <p:nvPr/>
          </p:nvSpPr>
          <p:spPr>
            <a:xfrm>
              <a:off x="3876946" y="2880417"/>
              <a:ext cx="3704561" cy="1097223"/>
            </a:xfrm>
            <a:custGeom>
              <a:avLst/>
              <a:gdLst/>
              <a:ahLst/>
              <a:cxnLst/>
              <a:rect l="0" t="0" r="0" b="0"/>
              <a:pathLst>
                <a:path w="3704561" h="1097223">
                  <a:moveTo>
                    <a:pt x="3481434" y="406343"/>
                  </a:moveTo>
                  <a:lnTo>
                    <a:pt x="3476041" y="390162"/>
                  </a:lnTo>
                  <a:lnTo>
                    <a:pt x="3440324" y="358525"/>
                  </a:lnTo>
                  <a:lnTo>
                    <a:pt x="3377024" y="320217"/>
                  </a:lnTo>
                  <a:lnTo>
                    <a:pt x="3324021" y="292806"/>
                  </a:lnTo>
                  <a:lnTo>
                    <a:pt x="3291826" y="278723"/>
                  </a:lnTo>
                  <a:lnTo>
                    <a:pt x="3256815" y="264818"/>
                  </a:lnTo>
                  <a:lnTo>
                    <a:pt x="3219929" y="251033"/>
                  </a:lnTo>
                  <a:lnTo>
                    <a:pt x="3181790" y="238457"/>
                  </a:lnTo>
                  <a:lnTo>
                    <a:pt x="3142819" y="226685"/>
                  </a:lnTo>
                  <a:lnTo>
                    <a:pt x="3103291" y="215451"/>
                  </a:lnTo>
                  <a:lnTo>
                    <a:pt x="3065650" y="205704"/>
                  </a:lnTo>
                  <a:lnTo>
                    <a:pt x="3029267" y="196948"/>
                  </a:lnTo>
                  <a:lnTo>
                    <a:pt x="2993722" y="188853"/>
                  </a:lnTo>
                  <a:lnTo>
                    <a:pt x="2933156" y="173838"/>
                  </a:lnTo>
                  <a:lnTo>
                    <a:pt x="2881026" y="159639"/>
                  </a:lnTo>
                  <a:lnTo>
                    <a:pt x="2835279" y="145802"/>
                  </a:lnTo>
                  <a:lnTo>
                    <a:pt x="2789359" y="138147"/>
                  </a:lnTo>
                  <a:lnTo>
                    <a:pt x="2728111" y="130827"/>
                  </a:lnTo>
                  <a:lnTo>
                    <a:pt x="2675344" y="124519"/>
                  </a:lnTo>
                  <a:lnTo>
                    <a:pt x="2613014" y="116994"/>
                  </a:lnTo>
                  <a:lnTo>
                    <a:pt x="2559977" y="98783"/>
                  </a:lnTo>
                  <a:lnTo>
                    <a:pt x="2506018" y="86824"/>
                  </a:lnTo>
                  <a:lnTo>
                    <a:pt x="2445316" y="63898"/>
                  </a:lnTo>
                  <a:lnTo>
                    <a:pt x="2393684" y="39837"/>
                  </a:lnTo>
                  <a:lnTo>
                    <a:pt x="2334609" y="18736"/>
                  </a:lnTo>
                  <a:lnTo>
                    <a:pt x="2274522" y="7267"/>
                  </a:lnTo>
                  <a:lnTo>
                    <a:pt x="2217648" y="3198"/>
                  </a:lnTo>
                  <a:lnTo>
                    <a:pt x="2185097" y="2113"/>
                  </a:lnTo>
                  <a:lnTo>
                    <a:pt x="2147591" y="1390"/>
                  </a:lnTo>
                  <a:lnTo>
                    <a:pt x="2106783" y="908"/>
                  </a:lnTo>
                  <a:lnTo>
                    <a:pt x="2063774" y="586"/>
                  </a:lnTo>
                  <a:lnTo>
                    <a:pt x="2017038" y="372"/>
                  </a:lnTo>
                  <a:lnTo>
                    <a:pt x="1967819" y="229"/>
                  </a:lnTo>
                  <a:lnTo>
                    <a:pt x="1916944" y="134"/>
                  </a:lnTo>
                  <a:lnTo>
                    <a:pt x="1866094" y="70"/>
                  </a:lnTo>
                  <a:lnTo>
                    <a:pt x="1815260" y="28"/>
                  </a:lnTo>
                  <a:lnTo>
                    <a:pt x="1764438" y="0"/>
                  </a:lnTo>
                  <a:lnTo>
                    <a:pt x="1718139" y="1110"/>
                  </a:lnTo>
                  <a:lnTo>
                    <a:pt x="1674855" y="2979"/>
                  </a:lnTo>
                  <a:lnTo>
                    <a:pt x="1633582" y="5353"/>
                  </a:lnTo>
                  <a:lnTo>
                    <a:pt x="1592519" y="8065"/>
                  </a:lnTo>
                  <a:lnTo>
                    <a:pt x="1551597" y="11002"/>
                  </a:lnTo>
                  <a:lnTo>
                    <a:pt x="1510770" y="14089"/>
                  </a:lnTo>
                  <a:lnTo>
                    <a:pt x="1471133" y="17276"/>
                  </a:lnTo>
                  <a:lnTo>
                    <a:pt x="1432291" y="20529"/>
                  </a:lnTo>
                  <a:lnTo>
                    <a:pt x="1393979" y="23827"/>
                  </a:lnTo>
                  <a:lnTo>
                    <a:pt x="1354890" y="29413"/>
                  </a:lnTo>
                  <a:lnTo>
                    <a:pt x="1315285" y="36523"/>
                  </a:lnTo>
                  <a:lnTo>
                    <a:pt x="1275334" y="44649"/>
                  </a:lnTo>
                  <a:lnTo>
                    <a:pt x="1239670" y="52325"/>
                  </a:lnTo>
                  <a:lnTo>
                    <a:pt x="1206862" y="59700"/>
                  </a:lnTo>
                  <a:lnTo>
                    <a:pt x="1175960" y="66874"/>
                  </a:lnTo>
                  <a:lnTo>
                    <a:pt x="1142940" y="75044"/>
                  </a:lnTo>
                  <a:lnTo>
                    <a:pt x="1108509" y="83877"/>
                  </a:lnTo>
                  <a:lnTo>
                    <a:pt x="1073138" y="93152"/>
                  </a:lnTo>
                  <a:lnTo>
                    <a:pt x="1034881" y="101594"/>
                  </a:lnTo>
                  <a:lnTo>
                    <a:pt x="994701" y="109479"/>
                  </a:lnTo>
                  <a:lnTo>
                    <a:pt x="953239" y="116994"/>
                  </a:lnTo>
                  <a:lnTo>
                    <a:pt x="914308" y="125390"/>
                  </a:lnTo>
                  <a:lnTo>
                    <a:pt x="877066" y="134374"/>
                  </a:lnTo>
                  <a:lnTo>
                    <a:pt x="840949" y="143751"/>
                  </a:lnTo>
                  <a:lnTo>
                    <a:pt x="803324" y="154517"/>
                  </a:lnTo>
                  <a:lnTo>
                    <a:pt x="764694" y="166210"/>
                  </a:lnTo>
                  <a:lnTo>
                    <a:pt x="725394" y="178521"/>
                  </a:lnTo>
                  <a:lnTo>
                    <a:pt x="683390" y="188986"/>
                  </a:lnTo>
                  <a:lnTo>
                    <a:pt x="639582" y="198221"/>
                  </a:lnTo>
                  <a:lnTo>
                    <a:pt x="594573" y="206635"/>
                  </a:lnTo>
                  <a:lnTo>
                    <a:pt x="553278" y="214502"/>
                  </a:lnTo>
                  <a:lnTo>
                    <a:pt x="514459" y="222004"/>
                  </a:lnTo>
                  <a:lnTo>
                    <a:pt x="477291" y="229264"/>
                  </a:lnTo>
                  <a:lnTo>
                    <a:pt x="442352" y="235233"/>
                  </a:lnTo>
                  <a:lnTo>
                    <a:pt x="408899" y="240340"/>
                  </a:lnTo>
                  <a:lnTo>
                    <a:pt x="349152" y="249026"/>
                  </a:lnTo>
                  <a:lnTo>
                    <a:pt x="303783" y="256650"/>
                  </a:lnTo>
                  <a:lnTo>
                    <a:pt x="246507" y="261895"/>
                  </a:lnTo>
                  <a:lnTo>
                    <a:pt x="184697" y="263667"/>
                  </a:lnTo>
                  <a:lnTo>
                    <a:pt x="132015" y="261007"/>
                  </a:lnTo>
                  <a:lnTo>
                    <a:pt x="83268" y="255338"/>
                  </a:lnTo>
                  <a:lnTo>
                    <a:pt x="43571" y="259750"/>
                  </a:lnTo>
                  <a:lnTo>
                    <a:pt x="22718" y="268189"/>
                  </a:lnTo>
                  <a:lnTo>
                    <a:pt x="13997" y="273600"/>
                  </a:lnTo>
                  <a:lnTo>
                    <a:pt x="8183" y="282852"/>
                  </a:lnTo>
                  <a:lnTo>
                    <a:pt x="0" y="323971"/>
                  </a:lnTo>
                  <a:lnTo>
                    <a:pt x="961" y="380808"/>
                  </a:lnTo>
                  <a:lnTo>
                    <a:pt x="13188" y="428484"/>
                  </a:lnTo>
                  <a:lnTo>
                    <a:pt x="39112" y="484525"/>
                  </a:lnTo>
                  <a:lnTo>
                    <a:pt x="70101" y="542786"/>
                  </a:lnTo>
                  <a:lnTo>
                    <a:pt x="97964" y="594099"/>
                  </a:lnTo>
                  <a:lnTo>
                    <a:pt x="119816" y="652526"/>
                  </a:lnTo>
                  <a:lnTo>
                    <a:pt x="126892" y="707550"/>
                  </a:lnTo>
                  <a:lnTo>
                    <a:pt x="127860" y="734758"/>
                  </a:lnTo>
                  <a:lnTo>
                    <a:pt x="119259" y="758892"/>
                  </a:lnTo>
                  <a:lnTo>
                    <a:pt x="77729" y="812341"/>
                  </a:lnTo>
                  <a:lnTo>
                    <a:pt x="35224" y="873667"/>
                  </a:lnTo>
                  <a:lnTo>
                    <a:pt x="25782" y="894007"/>
                  </a:lnTo>
                  <a:lnTo>
                    <a:pt x="23844" y="917347"/>
                  </a:lnTo>
                  <a:lnTo>
                    <a:pt x="27874" y="940513"/>
                  </a:lnTo>
                  <a:lnTo>
                    <a:pt x="42836" y="966249"/>
                  </a:lnTo>
                  <a:lnTo>
                    <a:pt x="71130" y="995172"/>
                  </a:lnTo>
                  <a:lnTo>
                    <a:pt x="125912" y="1029430"/>
                  </a:lnTo>
                  <a:lnTo>
                    <a:pt x="174757" y="1053561"/>
                  </a:lnTo>
                  <a:lnTo>
                    <a:pt x="232697" y="1069533"/>
                  </a:lnTo>
                  <a:lnTo>
                    <a:pt x="287625" y="1077705"/>
                  </a:lnTo>
                  <a:lnTo>
                    <a:pt x="344968" y="1092699"/>
                  </a:lnTo>
                  <a:lnTo>
                    <a:pt x="396686" y="1095883"/>
                  </a:lnTo>
                  <a:lnTo>
                    <a:pt x="454907" y="1096826"/>
                  </a:lnTo>
                  <a:lnTo>
                    <a:pt x="512045" y="1097105"/>
                  </a:lnTo>
                  <a:lnTo>
                    <a:pt x="561713" y="1097188"/>
                  </a:lnTo>
                  <a:lnTo>
                    <a:pt x="611048" y="1097213"/>
                  </a:lnTo>
                  <a:lnTo>
                    <a:pt x="671575" y="1097220"/>
                  </a:lnTo>
                  <a:lnTo>
                    <a:pt x="718768" y="1097222"/>
                  </a:lnTo>
                  <a:lnTo>
                    <a:pt x="773609" y="1097222"/>
                  </a:lnTo>
                  <a:lnTo>
                    <a:pt x="831850" y="1094212"/>
                  </a:lnTo>
                  <a:lnTo>
                    <a:pt x="888214" y="1087983"/>
                  </a:lnTo>
                  <a:lnTo>
                    <a:pt x="935843" y="1077688"/>
                  </a:lnTo>
                  <a:lnTo>
                    <a:pt x="989950" y="1069986"/>
                  </a:lnTo>
                  <a:lnTo>
                    <a:pt x="1045368" y="1056917"/>
                  </a:lnTo>
                  <a:lnTo>
                    <a:pt x="1090732" y="1045066"/>
                  </a:lnTo>
                  <a:lnTo>
                    <a:pt x="1143255" y="1033402"/>
                  </a:lnTo>
                  <a:lnTo>
                    <a:pt x="1204229" y="1024455"/>
                  </a:lnTo>
                  <a:lnTo>
                    <a:pt x="1236293" y="1019360"/>
                  </a:lnTo>
                  <a:lnTo>
                    <a:pt x="1268958" y="1013705"/>
                  </a:lnTo>
                  <a:lnTo>
                    <a:pt x="1302023" y="1007678"/>
                  </a:lnTo>
                  <a:lnTo>
                    <a:pt x="1334227" y="1001402"/>
                  </a:lnTo>
                  <a:lnTo>
                    <a:pt x="1397102" y="988408"/>
                  </a:lnTo>
                  <a:lnTo>
                    <a:pt x="1430350" y="980653"/>
                  </a:lnTo>
                  <a:lnTo>
                    <a:pt x="1464934" y="972097"/>
                  </a:lnTo>
                  <a:lnTo>
                    <a:pt x="1500407" y="963005"/>
                  </a:lnTo>
                  <a:lnTo>
                    <a:pt x="1535345" y="955816"/>
                  </a:lnTo>
                  <a:lnTo>
                    <a:pt x="1569926" y="949893"/>
                  </a:lnTo>
                  <a:lnTo>
                    <a:pt x="1604269" y="944817"/>
                  </a:lnTo>
                  <a:lnTo>
                    <a:pt x="1663500" y="933155"/>
                  </a:lnTo>
                  <a:lnTo>
                    <a:pt x="1715036" y="921575"/>
                  </a:lnTo>
                  <a:lnTo>
                    <a:pt x="1760520" y="912665"/>
                  </a:lnTo>
                  <a:lnTo>
                    <a:pt x="1803312" y="904943"/>
                  </a:lnTo>
                  <a:lnTo>
                    <a:pt x="1865484" y="897258"/>
                  </a:lnTo>
                  <a:lnTo>
                    <a:pt x="1926803" y="894982"/>
                  </a:lnTo>
                  <a:lnTo>
                    <a:pt x="1978838" y="891297"/>
                  </a:lnTo>
                  <a:lnTo>
                    <a:pt x="2032155" y="885331"/>
                  </a:lnTo>
                  <a:lnTo>
                    <a:pt x="2081445" y="876042"/>
                  </a:lnTo>
                  <a:lnTo>
                    <a:pt x="2134913" y="866619"/>
                  </a:lnTo>
                  <a:lnTo>
                    <a:pt x="2198043" y="856678"/>
                  </a:lnTo>
                  <a:lnTo>
                    <a:pt x="2255758" y="847711"/>
                  </a:lnTo>
                  <a:lnTo>
                    <a:pt x="2299243" y="845218"/>
                  </a:lnTo>
                  <a:lnTo>
                    <a:pt x="2350932" y="841099"/>
                  </a:lnTo>
                  <a:lnTo>
                    <a:pt x="2403255" y="835506"/>
                  </a:lnTo>
                  <a:lnTo>
                    <a:pt x="2465574" y="827139"/>
                  </a:lnTo>
                  <a:lnTo>
                    <a:pt x="2524178" y="823029"/>
                  </a:lnTo>
                  <a:lnTo>
                    <a:pt x="2573402" y="816293"/>
                  </a:lnTo>
                  <a:lnTo>
                    <a:pt x="2627623" y="812666"/>
                  </a:lnTo>
                  <a:lnTo>
                    <a:pt x="2675549" y="806072"/>
                  </a:lnTo>
                  <a:lnTo>
                    <a:pt x="2729385" y="803617"/>
                  </a:lnTo>
                  <a:lnTo>
                    <a:pt x="2789174" y="802787"/>
                  </a:lnTo>
                  <a:lnTo>
                    <a:pt x="2844469" y="802623"/>
                  </a:lnTo>
                  <a:lnTo>
                    <a:pt x="2906985" y="802591"/>
                  </a:lnTo>
                  <a:lnTo>
                    <a:pt x="2955752" y="802585"/>
                  </a:lnTo>
                  <a:lnTo>
                    <a:pt x="3016267" y="802583"/>
                  </a:lnTo>
                  <a:lnTo>
                    <a:pt x="3068535" y="802583"/>
                  </a:lnTo>
                  <a:lnTo>
                    <a:pt x="3126919" y="802583"/>
                  </a:lnTo>
                  <a:lnTo>
                    <a:pt x="3181095" y="802583"/>
                  </a:lnTo>
                  <a:lnTo>
                    <a:pt x="3239854" y="802583"/>
                  </a:lnTo>
                  <a:lnTo>
                    <a:pt x="3294945" y="802583"/>
                  </a:lnTo>
                  <a:lnTo>
                    <a:pt x="3349310" y="802583"/>
                  </a:lnTo>
                  <a:lnTo>
                    <a:pt x="3403532" y="797190"/>
                  </a:lnTo>
                  <a:lnTo>
                    <a:pt x="3465837" y="784124"/>
                  </a:lnTo>
                  <a:lnTo>
                    <a:pt x="3515697" y="766132"/>
                  </a:lnTo>
                  <a:lnTo>
                    <a:pt x="3574081" y="733294"/>
                  </a:lnTo>
                  <a:lnTo>
                    <a:pt x="3630930" y="687973"/>
                  </a:lnTo>
                  <a:lnTo>
                    <a:pt x="3682261" y="629613"/>
                  </a:lnTo>
                  <a:lnTo>
                    <a:pt x="3694868" y="608303"/>
                  </a:lnTo>
                  <a:lnTo>
                    <a:pt x="3702961" y="557829"/>
                  </a:lnTo>
                  <a:lnTo>
                    <a:pt x="3704560" y="504376"/>
                  </a:lnTo>
                  <a:lnTo>
                    <a:pt x="3695636" y="450334"/>
                  </a:lnTo>
                  <a:lnTo>
                    <a:pt x="3673302" y="402197"/>
                  </a:lnTo>
                  <a:lnTo>
                    <a:pt x="3626992" y="349122"/>
                  </a:lnTo>
                  <a:lnTo>
                    <a:pt x="3584860" y="329857"/>
                  </a:lnTo>
                  <a:lnTo>
                    <a:pt x="3527081" y="311702"/>
                  </a:lnTo>
                  <a:lnTo>
                    <a:pt x="3473182" y="292153"/>
                  </a:lnTo>
                  <a:lnTo>
                    <a:pt x="3412363" y="285950"/>
                  </a:lnTo>
                  <a:lnTo>
                    <a:pt x="3373292" y="284875"/>
                  </a:lnTo>
                  <a:lnTo>
                    <a:pt x="3339194" y="2844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165340" y="2809240"/>
              <a:ext cx="264161" cy="579121"/>
            </a:xfrm>
            <a:custGeom>
              <a:avLst/>
              <a:gdLst/>
              <a:ahLst/>
              <a:cxnLst/>
              <a:rect l="0" t="0" r="0" b="0"/>
              <a:pathLst>
                <a:path w="264161" h="579121">
                  <a:moveTo>
                    <a:pt x="264160" y="0"/>
                  </a:moveTo>
                  <a:lnTo>
                    <a:pt x="235877" y="33676"/>
                  </a:lnTo>
                  <a:lnTo>
                    <a:pt x="214095" y="92753"/>
                  </a:lnTo>
                  <a:lnTo>
                    <a:pt x="189541" y="152364"/>
                  </a:lnTo>
                  <a:lnTo>
                    <a:pt x="169764" y="211794"/>
                  </a:lnTo>
                  <a:lnTo>
                    <a:pt x="149052" y="274182"/>
                  </a:lnTo>
                  <a:lnTo>
                    <a:pt x="128696" y="335268"/>
                  </a:lnTo>
                  <a:lnTo>
                    <a:pt x="85484" y="396239"/>
                  </a:lnTo>
                  <a:lnTo>
                    <a:pt x="53919" y="438998"/>
                  </a:lnTo>
                  <a:lnTo>
                    <a:pt x="34277" y="494941"/>
                  </a:lnTo>
                  <a:lnTo>
                    <a:pt x="13583" y="556288"/>
                  </a:lnTo>
                  <a:lnTo>
                    <a:pt x="0" y="5791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7063740" y="3266440"/>
              <a:ext cx="294641" cy="112475"/>
            </a:xfrm>
            <a:custGeom>
              <a:avLst/>
              <a:gdLst/>
              <a:ahLst/>
              <a:cxnLst/>
              <a:rect l="0" t="0" r="0" b="0"/>
              <a:pathLst>
                <a:path w="294641" h="112475">
                  <a:moveTo>
                    <a:pt x="0" y="0"/>
                  </a:moveTo>
                  <a:lnTo>
                    <a:pt x="22076" y="24334"/>
                  </a:lnTo>
                  <a:lnTo>
                    <a:pt x="61558" y="80623"/>
                  </a:lnTo>
                  <a:lnTo>
                    <a:pt x="88172" y="108244"/>
                  </a:lnTo>
                  <a:lnTo>
                    <a:pt x="96035" y="111674"/>
                  </a:lnTo>
                  <a:lnTo>
                    <a:pt x="113802" y="112474"/>
                  </a:lnTo>
                  <a:lnTo>
                    <a:pt x="142845" y="106578"/>
                  </a:lnTo>
                  <a:lnTo>
                    <a:pt x="196130" y="75120"/>
                  </a:lnTo>
                  <a:lnTo>
                    <a:pt x="253069" y="47731"/>
                  </a:lnTo>
                  <a:lnTo>
                    <a:pt x="294640" y="3048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057900" y="3053080"/>
              <a:ext cx="10161" cy="304801"/>
            </a:xfrm>
            <a:custGeom>
              <a:avLst/>
              <a:gdLst/>
              <a:ahLst/>
              <a:cxnLst/>
              <a:rect l="0" t="0" r="0" b="0"/>
              <a:pathLst>
                <a:path w="10161" h="304801">
                  <a:moveTo>
                    <a:pt x="10160" y="0"/>
                  </a:moveTo>
                  <a:lnTo>
                    <a:pt x="3177" y="54521"/>
                  </a:lnTo>
                  <a:lnTo>
                    <a:pt x="941" y="103957"/>
                  </a:lnTo>
                  <a:lnTo>
                    <a:pt x="186" y="164698"/>
                  </a:lnTo>
                  <a:lnTo>
                    <a:pt x="37" y="225322"/>
                  </a:lnTo>
                  <a:lnTo>
                    <a:pt x="5" y="28540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946140" y="3185160"/>
              <a:ext cx="243841" cy="165367"/>
            </a:xfrm>
            <a:custGeom>
              <a:avLst/>
              <a:gdLst/>
              <a:ahLst/>
              <a:cxnLst/>
              <a:rect l="0" t="0" r="0" b="0"/>
              <a:pathLst>
                <a:path w="243841" h="165367">
                  <a:moveTo>
                    <a:pt x="0" y="60960"/>
                  </a:moveTo>
                  <a:lnTo>
                    <a:pt x="61753" y="94087"/>
                  </a:lnTo>
                  <a:lnTo>
                    <a:pt x="117985" y="139008"/>
                  </a:lnTo>
                  <a:lnTo>
                    <a:pt x="153630" y="157866"/>
                  </a:lnTo>
                  <a:lnTo>
                    <a:pt x="173267" y="165366"/>
                  </a:lnTo>
                  <a:lnTo>
                    <a:pt x="180987" y="164430"/>
                  </a:lnTo>
                  <a:lnTo>
                    <a:pt x="187263" y="160420"/>
                  </a:lnTo>
                  <a:lnTo>
                    <a:pt x="197246" y="146934"/>
                  </a:lnTo>
                  <a:lnTo>
                    <a:pt x="225761" y="89831"/>
                  </a:lnTo>
                  <a:lnTo>
                    <a:pt x="238031" y="31829"/>
                  </a:lnTo>
                  <a:lnTo>
                    <a:pt x="24384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899660" y="3124200"/>
              <a:ext cx="1" cy="203201"/>
            </a:xfrm>
            <a:custGeom>
              <a:avLst/>
              <a:gdLst/>
              <a:ahLst/>
              <a:cxnLst/>
              <a:rect l="0" t="0" r="0" b="0"/>
              <a:pathLst>
                <a:path w="1" h="203201">
                  <a:moveTo>
                    <a:pt x="0" y="0"/>
                  </a:moveTo>
                  <a:lnTo>
                    <a:pt x="0" y="56565"/>
                  </a:lnTo>
                  <a:lnTo>
                    <a:pt x="0" y="108843"/>
                  </a:lnTo>
                  <a:lnTo>
                    <a:pt x="0" y="162653"/>
                  </a:lnTo>
                  <a:lnTo>
                    <a:pt x="0" y="203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77740" y="3154680"/>
              <a:ext cx="355601" cy="193502"/>
            </a:xfrm>
            <a:custGeom>
              <a:avLst/>
              <a:gdLst/>
              <a:ahLst/>
              <a:cxnLst/>
              <a:rect l="0" t="0" r="0" b="0"/>
              <a:pathLst>
                <a:path w="355601" h="193502">
                  <a:moveTo>
                    <a:pt x="0" y="81280"/>
                  </a:moveTo>
                  <a:lnTo>
                    <a:pt x="56513" y="129046"/>
                  </a:lnTo>
                  <a:lnTo>
                    <a:pt x="99342" y="157575"/>
                  </a:lnTo>
                  <a:lnTo>
                    <a:pt x="133641" y="188669"/>
                  </a:lnTo>
                  <a:lnTo>
                    <a:pt x="143281" y="192384"/>
                  </a:lnTo>
                  <a:lnTo>
                    <a:pt x="163023" y="193501"/>
                  </a:lnTo>
                  <a:lnTo>
                    <a:pt x="171900" y="188832"/>
                  </a:lnTo>
                  <a:lnTo>
                    <a:pt x="223360" y="132988"/>
                  </a:lnTo>
                  <a:lnTo>
                    <a:pt x="245047" y="108517"/>
                  </a:lnTo>
                  <a:lnTo>
                    <a:pt x="262510" y="81448"/>
                  </a:lnTo>
                  <a:lnTo>
                    <a:pt x="324032" y="30688"/>
                  </a:lnTo>
                  <a:lnTo>
                    <a:pt x="3556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397250"/>
            <a:ext cx="4949317" cy="2955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10159920" imgH="1803240"/>
        </mc:Choice>
        <mc:Fallback>
          <p:control name="ShockwaveFlash1" r:id="rId2" imgW="10159920" imgH="18032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0" y="127000"/>
                  <a:ext cx="10160000" cy="180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3680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711200"/>
            <a:ext cx="7271004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smtClean="0">
                <a:solidFill>
                  <a:srgbClr val="FFFFFF"/>
                </a:solidFill>
                <a:latin typeface="DickVanDyke - 42"/>
              </a:rPr>
              <a:t>YOur turn to share</a:t>
            </a:r>
            <a:endParaRPr lang="en-US" sz="3100">
              <a:solidFill>
                <a:srgbClr val="FFFFFF"/>
              </a:solidFill>
              <a:latin typeface="DickVanDyke - 4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759200"/>
            <a:ext cx="6337300" cy="8002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DF4800"/>
                </a:solidFill>
                <a:latin typeface="Chinacat - 31"/>
              </a:rPr>
              <a:t>My name is... and one thing I like  about summer is...</a:t>
            </a:r>
            <a:endParaRPr lang="en-US" sz="2300">
              <a:solidFill>
                <a:srgbClr val="DF4800"/>
              </a:solidFill>
              <a:latin typeface="Chinacat - 31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17500" y="-355600"/>
            <a:ext cx="1905381" cy="1832991"/>
            <a:chOff x="-317500" y="-355600"/>
            <a:chExt cx="1905381" cy="1832991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500" y="-3556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215900"/>
              <a:ext cx="628904" cy="75996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7" name="Picture 6">
            <a:hlinkClick r:id="" action="ppaction://hlinkshowjump?jump=firstslide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48200"/>
            <a:ext cx="1316990" cy="1316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4406900"/>
            <a:ext cx="1380490" cy="1380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70200"/>
            <a:ext cx="1443990" cy="1443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819400"/>
            <a:ext cx="1329690" cy="1329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10159920" imgH="1803240"/>
        </mc:Choice>
        <mc:Fallback>
          <p:control name="ShockwaveFlash1" r:id="rId2" imgW="10159920" imgH="18032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0" y="127000"/>
                  <a:ext cx="10160000" cy="180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1447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711200"/>
            <a:ext cx="7271004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smtClean="0">
                <a:solidFill>
                  <a:srgbClr val="FFFFFF"/>
                </a:solidFill>
                <a:latin typeface="DickVanDyke - 42"/>
              </a:rPr>
              <a:t>Welcome to the library</a:t>
            </a:r>
          </a:p>
          <a:p>
            <a:pPr algn="ctr"/>
            <a:r>
              <a:rPr lang="en-US" sz="3100" smtClean="0">
                <a:solidFill>
                  <a:srgbClr val="FFFFFF"/>
                </a:solidFill>
                <a:latin typeface="DickVanDyke - 42"/>
              </a:rPr>
              <a:t>Pic Collage Today!</a:t>
            </a:r>
            <a:endParaRPr lang="en-US" sz="3100">
              <a:solidFill>
                <a:srgbClr val="FFFFFF"/>
              </a:solidFill>
              <a:latin typeface="DickVanDyke - 4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" y="2781300"/>
            <a:ext cx="6337300" cy="18620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smtClean="0">
                <a:solidFill>
                  <a:srgbClr val="DF4800"/>
                </a:solidFill>
                <a:latin typeface="Chinacat - 31"/>
              </a:rPr>
              <a:t>Come in quietly.</a:t>
            </a:r>
          </a:p>
          <a:p>
            <a:endParaRPr lang="en-US" sz="2300" smtClean="0">
              <a:solidFill>
                <a:srgbClr val="DF4800"/>
              </a:solidFill>
              <a:latin typeface="Chinacat - 31"/>
            </a:endParaRPr>
          </a:p>
          <a:p>
            <a:r>
              <a:rPr lang="en-US" sz="2300" smtClean="0">
                <a:solidFill>
                  <a:srgbClr val="DF4800"/>
                </a:solidFill>
                <a:latin typeface="Chinacat - 31"/>
              </a:rPr>
              <a:t>Have a seat at a table.</a:t>
            </a:r>
          </a:p>
          <a:p>
            <a:endParaRPr lang="en-US" sz="2300" smtClean="0">
              <a:solidFill>
                <a:srgbClr val="DF4800"/>
              </a:solidFill>
              <a:latin typeface="Chinacat - 31"/>
            </a:endParaRPr>
          </a:p>
          <a:p>
            <a:r>
              <a:rPr lang="en-US" sz="2300" smtClean="0">
                <a:solidFill>
                  <a:srgbClr val="DF4800"/>
                </a:solidFill>
                <a:latin typeface="Chinacat - 31"/>
              </a:rPr>
              <a:t>4 to a table.</a:t>
            </a:r>
            <a:endParaRPr lang="en-US" sz="2300">
              <a:solidFill>
                <a:srgbClr val="DF4800"/>
              </a:solidFill>
              <a:latin typeface="Chinacat - 31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17500" y="-355600"/>
            <a:ext cx="1905381" cy="1832991"/>
            <a:chOff x="-317500" y="-355600"/>
            <a:chExt cx="1905381" cy="1832991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500" y="-3556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215900"/>
              <a:ext cx="628904" cy="75996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7" name="Picture 6">
            <a:hlinkClick r:id="" action="ppaction://hlinkshowjump?jump=firstslide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000">
            <a:off x="6184900" y="2978150"/>
            <a:ext cx="2431415" cy="24314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 rot="405780">
            <a:off x="6985000" y="5499100"/>
            <a:ext cx="112003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hinacat - 16"/>
              </a:rPr>
              <a:t>Pic Collage</a:t>
            </a:r>
            <a:endParaRPr lang="en-US" sz="1200">
              <a:solidFill>
                <a:srgbClr val="000000"/>
              </a:solidFill>
              <a:latin typeface="Chinacat - 16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10159920" imgH="1803240"/>
        </mc:Choice>
        <mc:Fallback>
          <p:control name="ShockwaveFlash1" r:id="rId2" imgW="10159920" imgH="18032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0" y="127000"/>
                  <a:ext cx="10160000" cy="180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8801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"/>
            <a:ext cx="5383530" cy="3994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25700"/>
            <a:ext cx="4902454" cy="36370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721100"/>
            <a:ext cx="4864100" cy="2146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7622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454400"/>
            <a:ext cx="4949317" cy="29551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2260600"/>
            <a:ext cx="5313045" cy="31248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0"/>
            <a:ext cx="5258054" cy="3154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317500"/>
            <a:ext cx="4930140" cy="3202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9398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11500"/>
            <a:ext cx="6356604" cy="3960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39700"/>
            <a:ext cx="7351141" cy="4490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508000"/>
            <a:ext cx="5214493" cy="2601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020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438400"/>
            <a:ext cx="4501007" cy="5441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-38100"/>
            <a:ext cx="4178300" cy="635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5400"/>
            <a:ext cx="2144649" cy="2343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8437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215900"/>
            <a:ext cx="4356100" cy="656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1283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0" y="711200"/>
            <a:ext cx="7271004" cy="5693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100" smtClean="0">
                <a:solidFill>
                  <a:srgbClr val="FFFFFF"/>
                </a:solidFill>
                <a:latin typeface="DickVanDyke - 42"/>
              </a:rPr>
              <a:t>Directions</a:t>
            </a:r>
            <a:endParaRPr lang="en-US" sz="3100">
              <a:solidFill>
                <a:srgbClr val="FFFFFF"/>
              </a:solidFill>
              <a:latin typeface="DickVanDyke - 4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2730500"/>
            <a:ext cx="9448800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Go to Britannica School - find image of animal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Click on stylus button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Screenwrite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Crop image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Save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Screenwrite/crop/save citation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Screenwrite/crop/save Britannica School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Open Pic Collage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Insert Photos/IMG_EDITED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Type Name</a:t>
            </a:r>
          </a:p>
          <a:p>
            <a:r>
              <a:rPr lang="en-US" sz="1900" smtClean="0">
                <a:solidFill>
                  <a:srgbClr val="DF4800"/>
                </a:solidFill>
                <a:latin typeface="Chinacat - 26"/>
              </a:rPr>
              <a:t>Change Background</a:t>
            </a:r>
            <a:endParaRPr lang="en-US" sz="1900">
              <a:solidFill>
                <a:srgbClr val="DF4800"/>
              </a:solidFill>
              <a:latin typeface="Chinacat - 26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17500" y="-355600"/>
            <a:ext cx="1905381" cy="1832991"/>
            <a:chOff x="-317500" y="-355600"/>
            <a:chExt cx="1905381" cy="1832991"/>
          </a:xfrm>
        </p:grpSpPr>
        <p:pic>
          <p:nvPicPr>
            <p:cNvPr id="4" name="Picture 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500" y="-3556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" y="215900"/>
              <a:ext cx="628904" cy="75996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7" name="Picture 6">
            <a:hlinkClick r:id="" action="ppaction://hlinkshowjump?jump=firstslide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90500"/>
            <a:ext cx="736600" cy="736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6959600"/>
            <a:ext cx="787400" cy="78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000">
            <a:off x="7775321" y="1025017"/>
            <a:ext cx="984758" cy="984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0" y="2724150"/>
            <a:ext cx="1570355" cy="555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850" y="3168650"/>
            <a:ext cx="964184" cy="1009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4000500"/>
            <a:ext cx="817118" cy="673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3810000"/>
            <a:ext cx="889381" cy="12429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5715000"/>
            <a:ext cx="4503293" cy="3785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6165850"/>
            <a:ext cx="1499997" cy="1273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10159920" imgH="1803240"/>
        </mc:Choice>
        <mc:Fallback>
          <p:control name="ShockwaveFlash1" r:id="rId2" imgW="10159920" imgH="180324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0" y="127000"/>
                  <a:ext cx="10160000" cy="180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1095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Chinacat - 16</vt:lpstr>
      <vt:lpstr>Chinacat - 24</vt:lpstr>
      <vt:lpstr>DickVanDyke - 51</vt:lpstr>
      <vt:lpstr>Calibri</vt:lpstr>
      <vt:lpstr>Chinacat - 31</vt:lpstr>
      <vt:lpstr>Chinacat - 60</vt:lpstr>
      <vt:lpstr>Chinacat - 26</vt:lpstr>
      <vt:lpstr>Chinacat - 23</vt:lpstr>
      <vt:lpstr>Chinacat - 46</vt:lpstr>
      <vt:lpstr>DickVanDyke - 42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Round Rock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e106968</dc:creator>
  <cp:lastModifiedBy>e106968</cp:lastModifiedBy>
  <cp:revision>1</cp:revision>
  <dcterms:created xsi:type="dcterms:W3CDTF">2015-09-21T14:30:58Z</dcterms:created>
  <dcterms:modified xsi:type="dcterms:W3CDTF">2015-09-21T14:31:15Z</dcterms:modified>
</cp:coreProperties>
</file>